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1107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053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1946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9778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6938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885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7788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937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0925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5725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8680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48DE4-8ECC-468D-A8BD-C4024C89113E}" type="datetimeFigureOut">
              <a:rPr lang="en-CA" smtClean="0"/>
              <a:t>02/08/2013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F5F17-D3B9-4E0C-B1E8-E81CE42503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830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7920880" cy="382387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4293096"/>
            <a:ext cx="6840760" cy="1944216"/>
          </a:xfrm>
        </p:spPr>
        <p:txBody>
          <a:bodyPr>
            <a:normAutofit fontScale="55000" lnSpcReduction="20000"/>
          </a:bodyPr>
          <a:lstStyle/>
          <a:p>
            <a:pPr marL="457200" indent="-457200" algn="l">
              <a:buSzPct val="125000"/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Foundational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materials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on historical and biblical worship</a:t>
            </a:r>
            <a:endParaRPr lang="en-CA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 algn="l">
              <a:buSzPct val="125000"/>
              <a:buFont typeface="Arial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The full content of the Gold Medallion Award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winning:</a:t>
            </a:r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“</a:t>
            </a:r>
            <a:r>
              <a:rPr lang="en-US" i="1" smtClean="0">
                <a:solidFill>
                  <a:schemeClr val="bg1">
                    <a:lumMod val="50000"/>
                  </a:schemeClr>
                </a:solidFill>
              </a:rPr>
              <a:t>The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Complete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Library of </a:t>
            </a:r>
            <a:r>
              <a:rPr lang="en-US" i="1">
                <a:solidFill>
                  <a:schemeClr val="bg1">
                    <a:lumMod val="50000"/>
                  </a:schemeClr>
                </a:solidFill>
              </a:rPr>
              <a:t>Christian </a:t>
            </a:r>
            <a:r>
              <a:rPr lang="en-US" i="1" smtClean="0">
                <a:solidFill>
                  <a:schemeClr val="bg1">
                    <a:lumMod val="50000"/>
                  </a:schemeClr>
                </a:solidFill>
              </a:rPr>
              <a:t>Worship”</a:t>
            </a:r>
            <a:endParaRPr lang="en-CA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 algn="l">
              <a:buSzPct val="125000"/>
              <a:buFont typeface="Arial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Key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resources, texts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and publications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from hundreds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of publishers</a:t>
            </a:r>
            <a:endParaRPr lang="en-CA" dirty="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 algn="l">
              <a:buSzPct val="125000"/>
              <a:buFont typeface="Arial" pitchFamily="34" charset="0"/>
              <a:buChar char="•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The worship practices of more than 60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denominations</a:t>
            </a:r>
          </a:p>
          <a:p>
            <a:pPr marL="457200" indent="-457200" algn="l">
              <a:buSzPct val="125000"/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Hundreds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of new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resources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added each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month</a:t>
            </a:r>
          </a:p>
          <a:p>
            <a:pPr marL="457200" indent="-457200" algn="l">
              <a:buSzPct val="125000"/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An opportunity to get yourself published and earn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royalties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19672" y="6309320"/>
            <a:ext cx="60486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This is Required Reading. </a:t>
            </a:r>
            <a:r>
              <a:rPr lang="en-US" sz="2000" dirty="0" smtClean="0">
                <a:solidFill>
                  <a:srgbClr val="FF0000"/>
                </a:solidFill>
              </a:rPr>
              <a:t> Register </a:t>
            </a:r>
            <a:r>
              <a:rPr lang="en-US" sz="2000" dirty="0">
                <a:solidFill>
                  <a:srgbClr val="FF0000"/>
                </a:solidFill>
              </a:rPr>
              <a:t>at </a:t>
            </a:r>
            <a:r>
              <a:rPr lang="en-US" sz="2000" u="sng" dirty="0" smtClean="0">
                <a:solidFill>
                  <a:srgbClr val="FF0000"/>
                </a:solidFill>
              </a:rPr>
              <a:t>worshiplibrary.com</a:t>
            </a:r>
            <a:endParaRPr lang="en-CA" sz="2000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580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Roger</dc:creator>
  <cp:lastModifiedBy>Roger</cp:lastModifiedBy>
  <cp:revision>6</cp:revision>
  <dcterms:created xsi:type="dcterms:W3CDTF">2013-08-02T20:34:06Z</dcterms:created>
  <dcterms:modified xsi:type="dcterms:W3CDTF">2013-08-02T21:38:22Z</dcterms:modified>
</cp:coreProperties>
</file>